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s/slide56.xml" ContentType="application/vnd.openxmlformats-officedocument.presentationml.slide+xml"/>
  <Override PartName="/ppt/slides/slide58.xml" ContentType="application/vnd.openxmlformats-officedocument.presentationml.slide+xml"/>
  <Override PartName="/ppt/slides/slide67.xml" ContentType="application/vnd.openxmlformats-officedocument.presentationml.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theme/theme1.xml" ContentType="application/vnd.openxmlformats-officedocument.them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49.xml" ContentType="application/vnd.openxmlformats-officedocument.presentationml.slide+xml"/>
  <Override PartName="/ppt/slides/slide59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viewProps.xml" ContentType="application/vnd.openxmlformats-officedocument.presentationml.viewProps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presProps.xml" ContentType="application/vnd.openxmlformats-officedocument.presentationml.presProps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00" d="100"/>
          <a:sy n="100" d="100"/>
        </p:scale>
        <p:origin x="-504" y="163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404069872" r:id="rId1"/>
  </p:sldLayoutIdLst>
  <p:txStyles>
    <p:titleStyle>
      <a:lvl1pPr algn="ctr">
        <a:defRPr sz="4400" kern="1200">
          <a:solidFill>
            <a:schemeClr val="lt1"/>
          </a:solidFill>
        </a:defRPr>
      </a:lvl1pPr>
      <a:extLst/>
    </p:titleStyle>
    <p:bodyStyle>
      <a:lvl1pPr indent="-324900" algn="ctr">
        <a:defRPr sz="3200" kern="1200">
          <a:solidFill>
            <a:schemeClr val="tx1"/>
          </a:solidFill>
        </a:defRPr>
      </a:lvl1pPr>
      <a:extLst/>
    </p:bodyStyle>
    <p:otherStyle>
      <a:defPPr algn="ctr">
        <a:defRPr kern="1200">
          <a:solidFill>
            <a:schemeClr val="tx1"/>
          </a:solidFill>
        </a:defRPr>
      </a:def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63050" cy="1014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heme47">
  <a:themeElements>
    <a:clrScheme name="Theme47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Theme47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Theme47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0</Words>
  <Application>Microsoft Office PowerPoint</Application>
  <PresentationFormat>On-screen Show (4:3)</PresentationFormat>
  <Paragraphs>0</Paragraphs>
  <Slides>69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0" baseType="lpstr">
      <vt:lpstr>Theme47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</vt:vector>
  </TitlesOfParts>
  <Company>Microsoft Corporation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Untitled Presentation</dc:title>
  <dc:creator>Unknown Creator</dc:creator>
  <cp:lastModifiedBy>anil1</cp:lastModifiedBy>
  <cp:revision>2</cp:revision>
  <dcterms:created xsi:type="dcterms:W3CDTF">2024-05-07T03:46:39Z</dcterms:created>
  <dcterms:modified xsi:type="dcterms:W3CDTF">2024-05-07T03:58:34Z</dcterms:modified>
</cp:coreProperties>
</file>